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000000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254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0EBE0"/>
              </a:solidFill>
              <a:prstDash val="solid"/>
              <a:miter lim="400000"/>
            </a:ln>
          </a:left>
          <a:right>
            <a:ln w="12700" cap="flat">
              <a:solidFill>
                <a:srgbClr val="F0EBE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hueOff val="420094"/>
                  <a:satOff val="-1465"/>
                  <a:lumOff val="-1913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F0EBE0"/>
              </a:solidFill>
              <a:prstDash val="solid"/>
              <a:miter lim="400000"/>
            </a:ln>
          </a:insideH>
          <a:insideV>
            <a:ln w="12700" cap="flat">
              <a:solidFill>
                <a:srgbClr val="F0EBE0"/>
              </a:solidFill>
              <a:prstDash val="solid"/>
              <a:miter lim="400000"/>
            </a:ln>
          </a:insideV>
        </a:tcBdr>
        <a:fill>
          <a:solidFill>
            <a:srgbClr val="54BAE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C6DFB5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7A79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0EBE0"/>
          </a:solidFill>
        </a:fill>
      </a:tcStyle>
    </a:wholeTbl>
    <a:band2H>
      <a:tcTxStyle b="def" i="def"/>
      <a:tcStyle>
        <a:tcBdr/>
        <a:fill>
          <a:solidFill>
            <a:srgbClr val="E4E1D8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AD7D3"/>
          </a:solidFill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0EBE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34388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FEBE1"/>
          </a:solidFill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5413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0CCC4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7B5B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hor and Date"/>
          <p:cNvSpPr txBox="1"/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4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5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Body Level One…"/>
          <p:cNvSpPr txBox="1"/>
          <p:nvPr>
            <p:ph type="body" sz="quarter" idx="1" hasCustomPrompt="1"/>
          </p:nvPr>
        </p:nvSpPr>
        <p:spPr>
          <a:xfrm>
            <a:off x="1727200" y="5281886"/>
            <a:ext cx="20929600" cy="31369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act information"/>
          <p:cNvSpPr txBox="1"/>
          <p:nvPr>
            <p:ph type="body" sz="quarter" idx="21" hasCustomPrompt="1"/>
          </p:nvPr>
        </p:nvSpPr>
        <p:spPr>
          <a:xfrm>
            <a:off x="1727200" y="8611966"/>
            <a:ext cx="20929600" cy="908813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17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18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19" name="Body Level One…"/>
          <p:cNvSpPr txBox="1"/>
          <p:nvPr>
            <p:ph type="body" idx="1" hasCustomPrompt="1"/>
          </p:nvPr>
        </p:nvSpPr>
        <p:spPr>
          <a:xfrm>
            <a:off x="1727200" y="1098623"/>
            <a:ext cx="20929600" cy="7461177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he Royal Danish Playhouse, a modern waterfront building in Copenhagen, viewed from the harbor at sunset"/>
          <p:cNvSpPr/>
          <p:nvPr>
            <p:ph type="pic" idx="21"/>
          </p:nvPr>
        </p:nvSpPr>
        <p:spPr>
          <a:xfrm>
            <a:off x="-25400" y="-5359400"/>
            <a:ext cx="24422100" cy="24422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8" name="Body Level One…"/>
          <p:cNvSpPr txBox="1"/>
          <p:nvPr>
            <p:ph type="body" sz="quarter" idx="1" hasCustomPrompt="1"/>
          </p:nvPr>
        </p:nvSpPr>
        <p:spPr>
          <a:xfrm>
            <a:off x="1409700" y="2119884"/>
            <a:ext cx="10775585" cy="1936416"/>
          </a:xfrm>
          <a:prstGeom prst="rect">
            <a:avLst/>
          </a:prstGeom>
        </p:spPr>
        <p:txBody>
          <a:bodyPr/>
          <a:lstStyle>
            <a:lvl1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9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30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31" name="Attribution"/>
          <p:cNvSpPr txBox="1"/>
          <p:nvPr>
            <p:ph type="body" sz="quarter" idx="22" hasCustomPrompt="1"/>
          </p:nvPr>
        </p:nvSpPr>
        <p:spPr>
          <a:xfrm>
            <a:off x="1409700" y="4051453"/>
            <a:ext cx="10775585" cy="543053"/>
          </a:xfrm>
          <a:prstGeom prst="rect">
            <a:avLst/>
          </a:prstGeom>
        </p:spPr>
        <p:txBody>
          <a:bodyPr anchor="ctr"/>
          <a:lstStyle>
            <a:lvl1pPr defTabSz="127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2400">
                <a:solidFill>
                  <a:srgbClr val="227AAF"/>
                </a:solidFill>
                <a:latin typeface="Publico Text Semibold"/>
                <a:ea typeface="Publico Text Semibold"/>
                <a:cs typeface="Publico Text Semibold"/>
                <a:sym typeface="Publico Text Semi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he Royal Danish Playhouse, a modern waterfront building in Copenhagen, viewed from the harbor at sunset"/>
          <p:cNvSpPr/>
          <p:nvPr>
            <p:ph type="pic" sz="quarter" idx="21"/>
          </p:nvPr>
        </p:nvSpPr>
        <p:spPr>
          <a:xfrm>
            <a:off x="14727242" y="5618197"/>
            <a:ext cx="7877462" cy="78774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0" name="The Black Diamond, a modern waterfront extension to the Royal Danish Library building in Copenhagen, lit up at night"/>
          <p:cNvSpPr/>
          <p:nvPr>
            <p:ph type="pic" sz="quarter" idx="22"/>
          </p:nvPr>
        </p:nvSpPr>
        <p:spPr>
          <a:xfrm>
            <a:off x="14700215" y="1511300"/>
            <a:ext cx="7943851" cy="5295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Suspension bridge over water at sunset"/>
          <p:cNvSpPr/>
          <p:nvPr>
            <p:ph type="pic" idx="23"/>
          </p:nvPr>
        </p:nvSpPr>
        <p:spPr>
          <a:xfrm>
            <a:off x="1778000" y="1346200"/>
            <a:ext cx="12852400" cy="1101634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erial photo of the Circle Bridge, a modern pedestrian bridge in Copenhagen with five circular platforms"/>
          <p:cNvSpPr/>
          <p:nvPr>
            <p:ph type="pic" idx="21"/>
          </p:nvPr>
        </p:nvSpPr>
        <p:spPr>
          <a:xfrm>
            <a:off x="1727200" y="-1422400"/>
            <a:ext cx="21310600" cy="15989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penhagen Opera House lit up at night and viewed from across the water"/>
          <p:cNvSpPr/>
          <p:nvPr>
            <p:ph type="pic" idx="21"/>
          </p:nvPr>
        </p:nvSpPr>
        <p:spPr>
          <a:xfrm>
            <a:off x="-1" y="-2527300"/>
            <a:ext cx="24384001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727200" y="10718800"/>
            <a:ext cx="20929600" cy="2025650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  <a:lvl2pPr>
              <a:spcBef>
                <a:spcPts val="2000"/>
              </a:spcBef>
              <a:defRPr>
                <a:solidFill>
                  <a:srgbClr val="F0EBE0"/>
                </a:solidFill>
              </a:defRPr>
            </a:lvl2pPr>
            <a:lvl3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3pPr>
            <a:lvl4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4pPr>
            <a:lvl5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Presentation Title"/>
          <p:cNvSpPr txBox="1"/>
          <p:nvPr>
            <p:ph type="title" hasCustomPrompt="1"/>
          </p:nvPr>
        </p:nvSpPr>
        <p:spPr>
          <a:xfrm>
            <a:off x="1727200" y="7817246"/>
            <a:ext cx="20929600" cy="27999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6" name="Author and Date"/>
          <p:cNvSpPr txBox="1"/>
          <p:nvPr>
            <p:ph type="body" sz="quarter" idx="22" hasCustomPrompt="1"/>
          </p:nvPr>
        </p:nvSpPr>
        <p:spPr>
          <a:xfrm>
            <a:off x="1727200" y="1003300"/>
            <a:ext cx="20929600" cy="48006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F0EBE0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7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8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uspension bridge over water at sunset"/>
          <p:cNvSpPr/>
          <p:nvPr>
            <p:ph type="pic" idx="21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7" name="Slide Title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Slide Title</a:t>
            </a:r>
          </a:p>
        </p:txBody>
      </p:sp>
      <p:sp>
        <p:nvSpPr>
          <p:cNvPr id="38" name="Body Level One…"/>
          <p:cNvSpPr txBox="1"/>
          <p:nvPr>
            <p:ph type="body" sz="quarter" idx="1" hasCustomPrompt="1"/>
          </p:nvPr>
        </p:nvSpPr>
        <p:spPr>
          <a:xfrm>
            <a:off x="13665200" y="7010400"/>
            <a:ext cx="9271000" cy="2312637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</a:lvl1pPr>
            <a:lvl2pPr algn="l">
              <a:lnSpc>
                <a:spcPct val="80000"/>
              </a:lnSpc>
            </a:lvl2pPr>
            <a:lvl3pPr algn="l">
              <a:lnSpc>
                <a:spcPct val="80000"/>
              </a:lnSpc>
            </a:lvl3pPr>
            <a:lvl4pPr algn="l">
              <a:lnSpc>
                <a:spcPct val="80000"/>
              </a:lnSpc>
            </a:lvl4pPr>
            <a:lvl5pPr algn="l">
              <a:lnSpc>
                <a:spcPct val="80000"/>
              </a:lnSpc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9" name="Author and Date"/>
          <p:cNvSpPr txBox="1"/>
          <p:nvPr>
            <p:ph type="body" sz="quarter" idx="22" hasCustomPrompt="1"/>
          </p:nvPr>
        </p:nvSpPr>
        <p:spPr>
          <a:xfrm>
            <a:off x="13665200" y="3746500"/>
            <a:ext cx="9271000" cy="482600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0" name="Lin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1" name="Line"/>
          <p:cNvSpPr/>
          <p:nvPr/>
        </p:nvSpPr>
        <p:spPr>
          <a:xfrm>
            <a:off x="13665200" y="95250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Title"/>
          <p:cNvSpPr txBox="1"/>
          <p:nvPr>
            <p:ph type="title" hasCustomPrompt="1"/>
          </p:nvPr>
        </p:nvSpPr>
        <p:spPr>
          <a:xfrm>
            <a:off x="1727200" y="1739900"/>
            <a:ext cx="20929600" cy="3225356"/>
          </a:xfrm>
          <a:prstGeom prst="rect">
            <a:avLst/>
          </a:prstGeom>
        </p:spPr>
        <p:txBody>
          <a:bodyPr anchor="t"/>
          <a:lstStyle/>
          <a:p>
            <a:pPr/>
            <a:r>
              <a:t>Slide Title</a:t>
            </a:r>
          </a:p>
        </p:txBody>
      </p:sp>
      <p:sp>
        <p:nvSpPr>
          <p:cNvPr id="50" name="Author and Date"/>
          <p:cNvSpPr txBox="1"/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51" name="Body Level One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Body Level One…"/>
          <p:cNvSpPr txBox="1"/>
          <p:nvPr>
            <p:ph type="body" sz="half" idx="1" hasCustomPrompt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Body Level One…"/>
          <p:cNvSpPr txBox="1"/>
          <p:nvPr>
            <p:ph type="body" sz="quarter" idx="1" hasCustomPrompt="1"/>
          </p:nvPr>
        </p:nvSpPr>
        <p:spPr>
          <a:xfrm>
            <a:off x="13665200" y="7635875"/>
            <a:ext cx="9271000" cy="4568825"/>
          </a:xfrm>
          <a:prstGeom prst="rect">
            <a:avLst/>
          </a:prstGeom>
        </p:spPr>
        <p:txBody>
          <a:bodyPr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Suspension bridge over water at sunset"/>
          <p:cNvSpPr/>
          <p:nvPr>
            <p:ph type="pic" idx="21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" name="Slide Title"/>
          <p:cNvSpPr txBox="1"/>
          <p:nvPr>
            <p:ph type="title" hasCustomPrompt="1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Slide Title</a:t>
            </a:r>
          </a:p>
        </p:txBody>
      </p:sp>
      <p:sp>
        <p:nvSpPr>
          <p:cNvPr id="70" name="Author and Date"/>
          <p:cNvSpPr txBox="1"/>
          <p:nvPr>
            <p:ph type="body" sz="quarter" idx="22" hasCustomPrompt="1"/>
          </p:nvPr>
        </p:nvSpPr>
        <p:spPr>
          <a:xfrm>
            <a:off x="13665200" y="3740611"/>
            <a:ext cx="9271000" cy="482601"/>
          </a:xfrm>
          <a:prstGeom prst="rect">
            <a:avLst/>
          </a:prstGeom>
        </p:spPr>
        <p:txBody>
          <a:bodyPr anchor="ctr"/>
          <a:lstStyle>
            <a:lvl1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71" name="Lin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72" name="Line"/>
          <p:cNvSpPr/>
          <p:nvPr/>
        </p:nvSpPr>
        <p:spPr>
          <a:xfrm>
            <a:off x="13665200" y="70104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ection Title"/>
          <p:cNvSpPr txBox="1"/>
          <p:nvPr>
            <p:ph type="title" hasCustomPrompt="1"/>
          </p:nvPr>
        </p:nvSpPr>
        <p:spPr>
          <a:xfrm>
            <a:off x="1727200" y="5410200"/>
            <a:ext cx="20929600" cy="2540000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81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2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lide Title"/>
          <p:cNvSpPr txBox="1"/>
          <p:nvPr>
            <p:ph type="title" hasCustomPrompt="1"/>
          </p:nvPr>
        </p:nvSpPr>
        <p:spPr>
          <a:xfrm>
            <a:off x="1727200" y="1739900"/>
            <a:ext cx="20929600" cy="3229571"/>
          </a:xfrm>
          <a:prstGeom prst="rect">
            <a:avLst/>
          </a:prstGeom>
        </p:spPr>
        <p:txBody>
          <a:bodyPr anchor="t"/>
          <a:lstStyle/>
          <a:p>
            <a:pPr/>
            <a:r>
              <a:t>Slide Title</a:t>
            </a:r>
          </a:p>
        </p:txBody>
      </p:sp>
      <p:sp>
        <p:nvSpPr>
          <p:cNvPr id="91" name="Author and Date"/>
          <p:cNvSpPr txBox="1"/>
          <p:nvPr>
            <p:ph type="body" sz="quarter" idx="21" hasCustomPrompt="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/>
          <a:lstStyle>
            <a:lvl1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Agenda Title"/>
          <p:cNvSpPr txBox="1"/>
          <p:nvPr>
            <p:ph type="title" hasCustomPrompt="1"/>
          </p:nvPr>
        </p:nvSpPr>
        <p:spPr>
          <a:xfrm>
            <a:off x="1727200" y="1739900"/>
            <a:ext cx="20929600" cy="3300115"/>
          </a:xfrm>
          <a:prstGeom prst="rect">
            <a:avLst/>
          </a:prstGeom>
        </p:spPr>
        <p:txBody>
          <a:bodyPr anchor="t"/>
          <a:lstStyle/>
          <a:p>
            <a:pPr/>
            <a:r>
              <a:t>Agenda Title</a:t>
            </a:r>
          </a:p>
        </p:txBody>
      </p:sp>
      <p:sp>
        <p:nvSpPr>
          <p:cNvPr id="100" name="Body Level One…"/>
          <p:cNvSpPr txBox="1"/>
          <p:nvPr>
            <p:ph type="body" sz="half" idx="1" hasCustomPrompt="1"/>
          </p:nvPr>
        </p:nvSpPr>
        <p:spPr>
          <a:xfrm>
            <a:off x="1727200" y="5043258"/>
            <a:ext cx="20929600" cy="6172201"/>
          </a:xfrm>
          <a:prstGeom prst="rect">
            <a:avLst/>
          </a:prstGeom>
        </p:spPr>
        <p:txBody>
          <a:bodyPr/>
          <a:lstStyle>
            <a:lvl1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xfrm>
            <a:off x="12001500" y="13030199"/>
            <a:ext cx="386335" cy="419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0EB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1727200" y="4428480"/>
            <a:ext cx="20929600" cy="2797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4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5" name="Body Level One…"/>
          <p:cNvSpPr txBox="1"/>
          <p:nvPr>
            <p:ph type="body" idx="1" hasCustomPrompt="1"/>
          </p:nvPr>
        </p:nvSpPr>
        <p:spPr>
          <a:xfrm>
            <a:off x="1727200" y="7251700"/>
            <a:ext cx="20929600" cy="2038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998832" y="13030199"/>
            <a:ext cx="38633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821531">
              <a:spcBef>
                <a:spcPts val="0"/>
              </a:spcBef>
              <a:defRPr sz="1800">
                <a:solidFill>
                  <a:srgbClr val="227AA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1pPr>
      <a:lvl2pPr marL="0" marR="0" indent="457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2pPr>
      <a:lvl3pPr marL="0" marR="0" indent="914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3pPr>
      <a:lvl4pPr marL="0" marR="0" indent="1371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4pPr>
      <a:lvl5pPr marL="0" marR="0" indent="18288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5pPr>
      <a:lvl6pPr marL="0" marR="0" indent="22860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6pPr>
      <a:lvl7pPr marL="0" marR="0" indent="2743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7pPr>
      <a:lvl8pPr marL="0" marR="0" indent="3200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8pPr>
      <a:lvl9pPr marL="0" marR="0" indent="3657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n-lt"/>
          <a:ea typeface="+mn-ea"/>
          <a:cs typeface="+mn-cs"/>
          <a:sym typeface="Publico Headline Black"/>
        </a:defRPr>
      </a:lvl9pPr>
    </p:titleStyle>
    <p:body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1pPr>
      <a:lvl2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2pPr>
      <a:lvl3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3pPr>
      <a:lvl4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4pPr>
      <a:lvl5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5pPr>
      <a:lvl6pPr marL="0" marR="0" indent="2286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6pPr>
      <a:lvl7pPr marL="0" marR="0" indent="2743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7pPr>
      <a:lvl8pPr marL="0" marR="0" indent="3200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8pPr>
      <a:lvl9pPr marL="0" marR="0" indent="3657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1.gif"/><Relationship Id="rId4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1.gif"/><Relationship Id="rId4" Type="http://schemas.openxmlformats.org/officeDocument/2006/relationships/image" Target="../media/image4.png"/><Relationship Id="rId5" Type="http://schemas.openxmlformats.org/officeDocument/2006/relationships/image" Target="../media/image2.g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creenshot 2023-07-22 at 6.25.46 PM.png" descr="Screenshot 2023-07-22 at 6.25.46 P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04" r="0" b="304"/>
          <a:stretch>
            <a:fillRect/>
          </a:stretch>
        </p:blipFill>
        <p:spPr>
          <a:xfrm>
            <a:off x="14735736" y="6907808"/>
            <a:ext cx="7880276" cy="5291822"/>
          </a:xfrm>
          <a:prstGeom prst="rect">
            <a:avLst/>
          </a:prstGeom>
        </p:spPr>
      </p:pic>
      <p:pic>
        <p:nvPicPr>
          <p:cNvPr id="167" name="cat-typing.gif" descr="cat-typing.gif"/>
          <p:cNvPicPr>
            <a:picLocks noChangeAspect="0"/>
          </p:cNvPicPr>
          <p:nvPr>
            <p:ph type="pic" idx="22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732000" y="1943910"/>
            <a:ext cx="7880281" cy="4430680"/>
          </a:xfrm>
          <a:prstGeom prst="rect">
            <a:avLst/>
          </a:prstGeom>
        </p:spPr>
      </p:pic>
      <p:pic>
        <p:nvPicPr>
          <p:cNvPr id="168" name="Suspension bridge over water at sunset" descr="Suspension bridge over water at sunset"/>
          <p:cNvPicPr>
            <a:picLocks noChangeAspect="1"/>
          </p:cNvPicPr>
          <p:nvPr>
            <p:ph type="pic" idx="23"/>
          </p:nvPr>
        </p:nvPicPr>
        <p:blipFill>
          <a:blip r:embed="rId4">
            <a:extLst/>
          </a:blip>
          <a:srcRect l="0" t="141" r="0" b="141"/>
          <a:stretch>
            <a:fillRect/>
          </a:stretch>
        </p:blipFill>
        <p:spPr>
          <a:xfrm>
            <a:off x="1779655" y="1511299"/>
            <a:ext cx="12854767" cy="1068737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0" presetID="1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6" grpId="3"/>
      <p:bldP build="whole" bldLvl="1" animBg="1" rev="0" advAuto="0" spid="167" grpId="2"/>
      <p:bldP build="whole" bldLvl="1" animBg="1" rev="0" advAuto="0" spid="16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raci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Gracias</a:t>
            </a:r>
          </a:p>
        </p:txBody>
      </p:sp>
      <p:sp>
        <p:nvSpPr>
          <p:cNvPr id="216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7" name="bit.ly_3KDyuWr.png" descr="bit.ly_3KDyuW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54004" y="5069764"/>
            <a:ext cx="7675992" cy="7675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creenshot 2023-07-22 at 6.33.31 PM.png" descr="Screenshot 2023-07-22 at 6.33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35534" y="3348801"/>
            <a:ext cx="9982074" cy="1118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cat-typing.gif" descr="cat-typing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36632" y="7627605"/>
            <a:ext cx="8579877" cy="48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Screenshot 2023-07-22 at 6.47.23 PM.png" descr="Screenshot 2023-07-22 at 6.47.2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5472" y="3052924"/>
            <a:ext cx="13621333" cy="1710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this-is.gif" descr="this-is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66319" y="6980416"/>
            <a:ext cx="9131267" cy="5146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9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5" presetID="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2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3"/>
      <p:bldP build="whole" bldLvl="1" animBg="1" rev="0" advAuto="0" spid="173" grpId="4"/>
      <p:bldP build="whole" bldLvl="1" animBg="1" rev="0" advAuto="0" spid="170" grpId="1"/>
      <p:bldP build="whole" bldLvl="1" animBg="1" rev="0" advAuto="0" spid="171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Aerial photo of the Circle Bridge, a modern pedestrian bridge in Copenhagen with five circular platforms" descr="Aerial photo of the Circle Bridge, a modern pedestrian bridge in Copenhagen with five circular platforms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rcRect l="0" t="15546" r="0" b="78"/>
          <a:stretch>
            <a:fillRect/>
          </a:stretch>
        </p:blipFill>
        <p:spPr>
          <a:xfrm>
            <a:off x="-1" y="0"/>
            <a:ext cx="24384001" cy="13716000"/>
          </a:xfrm>
          <a:prstGeom prst="rect">
            <a:avLst/>
          </a:prstGeom>
        </p:spPr>
      </p:pic>
      <p:sp>
        <p:nvSpPr>
          <p:cNvPr id="176" name="Feature Flags y Angula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 Flags y Angular</a:t>
            </a:r>
          </a:p>
        </p:txBody>
      </p:sp>
      <p:sp>
        <p:nvSpPr>
          <p:cNvPr id="177" name="Desarrollo ágil de tus aplicaciones c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Desarrollo ágil de tus aplicaciones con</a:t>
            </a:r>
          </a:p>
        </p:txBody>
      </p:sp>
      <p:sp>
        <p:nvSpPr>
          <p:cNvPr id="178" name="Giovanni Rivas principal ui developer @ WC - 26/07/2023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Giovanni Rivas principal ui developer @ WC - 26/07/2023</a:t>
            </a:r>
          </a:p>
        </p:txBody>
      </p:sp>
      <p:sp>
        <p:nvSpPr>
          <p:cNvPr id="179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180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WhatsApp Image 2023-07-22 at 7.22.10 PM.jpeg" descr="WhatsApp Image 2023-07-22 at 7.22.10 PM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10925" b="0"/>
          <a:stretch>
            <a:fillRect/>
          </a:stretch>
        </p:blipFill>
        <p:spPr>
          <a:xfrm>
            <a:off x="0" y="0"/>
            <a:ext cx="12217400" cy="13716000"/>
          </a:xfrm>
          <a:prstGeom prst="rect">
            <a:avLst/>
          </a:prstGeom>
        </p:spPr>
      </p:pic>
      <p:sp>
        <p:nvSpPr>
          <p:cNvPr id="183" name="Giovanni Riv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Giovanni Rivas</a:t>
            </a:r>
          </a:p>
        </p:txBody>
      </p:sp>
      <p:sp>
        <p:nvSpPr>
          <p:cNvPr id="184" name="Principal Developer @ WC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61518">
              <a:lnSpc>
                <a:spcPct val="130000"/>
              </a:lnSpc>
              <a:defRPr spc="-24" sz="2449"/>
            </a:pPr>
            <a:r>
              <a:t>Principal Developer @ WC</a:t>
            </a:r>
          </a:p>
          <a:p>
            <a:pPr defTabSz="461518">
              <a:lnSpc>
                <a:spcPct val="130000"/>
              </a:lnSpc>
              <a:defRPr spc="-24" sz="2449"/>
            </a:pPr>
            <a:r>
              <a:t>Maratonista</a:t>
            </a:r>
          </a:p>
          <a:p>
            <a:pPr defTabSz="461518">
              <a:lnSpc>
                <a:spcPct val="130000"/>
              </a:lnSpc>
              <a:defRPr spc="-24" sz="2449"/>
            </a:pPr>
            <a:r>
              <a:t>Co-Organizador del Angular Community meetup en español</a:t>
            </a:r>
          </a:p>
          <a:p>
            <a:pPr defTabSz="461518">
              <a:lnSpc>
                <a:spcPct val="130000"/>
              </a:lnSpc>
              <a:defRPr spc="-24" sz="2449"/>
            </a:pPr>
            <a:r>
              <a:t>Co-Organizador de Angular CR</a:t>
            </a:r>
          </a:p>
        </p:txBody>
      </p:sp>
      <p:sp>
        <p:nvSpPr>
          <p:cNvPr id="185" name="Author and Date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Es un punto de decision en tu código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 un punto de decision en tu código</a:t>
            </a:r>
          </a:p>
          <a:p>
            <a:pPr/>
            <a:r>
              <a:t>Linea de comando</a:t>
            </a:r>
          </a:p>
          <a:p>
            <a:pPr/>
            <a:r>
              <a:t>Una variable no documentada en un archivo de configuración</a:t>
            </a:r>
          </a:p>
          <a:p>
            <a:pPr/>
            <a:r>
              <a:t>Valor escondido en el registro</a:t>
            </a:r>
          </a:p>
        </p:txBody>
      </p:sp>
      <p:pic>
        <p:nvPicPr>
          <p:cNvPr id="188" name="mario flag.jpg" descr="mario flag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44341" b="0"/>
          <a:stretch>
            <a:fillRect/>
          </a:stretch>
        </p:blipFill>
        <p:spPr>
          <a:xfrm>
            <a:off x="2699" y="0"/>
            <a:ext cx="12214701" cy="13716000"/>
          </a:xfrm>
          <a:prstGeom prst="rect">
            <a:avLst/>
          </a:prstGeom>
        </p:spPr>
      </p:pic>
      <p:sp>
        <p:nvSpPr>
          <p:cNvPr id="189" name="¿Qué es un Feature Flag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¿Qué es un Feature Flag?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e puede utilizar para un A/B testing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 puede utilizar para un A/B testing</a:t>
            </a:r>
          </a:p>
          <a:p>
            <a:pPr/>
            <a:r>
              <a:t>Nos ayuda a nuestra estrategia de truck based branch</a:t>
            </a:r>
          </a:p>
          <a:p>
            <a:pPr/>
            <a:r>
              <a:t>Testear en Producción</a:t>
            </a:r>
          </a:p>
          <a:p>
            <a:pPr/>
            <a:r>
              <a:t>Migraciones de Infraestructura </a:t>
            </a:r>
          </a:p>
          <a:p>
            <a:pPr/>
            <a:r>
              <a:t>Gestión de configuración dinámica</a:t>
            </a:r>
          </a:p>
        </p:txBody>
      </p:sp>
      <p:pic>
        <p:nvPicPr>
          <p:cNvPr id="192" name="peace flag.jpeg" descr="peace flag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25382"/>
          <a:stretch>
            <a:fillRect/>
          </a:stretch>
        </p:blipFill>
        <p:spPr>
          <a:xfrm>
            <a:off x="0" y="47653"/>
            <a:ext cx="12217400" cy="13668347"/>
          </a:xfrm>
          <a:prstGeom prst="rect">
            <a:avLst/>
          </a:prstGeom>
        </p:spPr>
      </p:pic>
      <p:sp>
        <p:nvSpPr>
          <p:cNvPr id="193" name="¿Para que puedo usar un Feature Flag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pc="-70" sz="7040"/>
            </a:lvl1pPr>
          </a:lstStyle>
          <a:p>
            <a:pPr/>
            <a:r>
              <a:t>¿Para que puedo usar un Feature Flag?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Flag-installation-Lowestoft-credit-Mike-Johnston6b.jpg" descr="Flag-installation-Lowestoft-credit-Mike-Johnston6b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731" t="0" r="27731" b="0"/>
          <a:stretch>
            <a:fillRect/>
          </a:stretch>
        </p:blipFill>
        <p:spPr>
          <a:xfrm>
            <a:off x="0" y="0"/>
            <a:ext cx="12217400" cy="13716000"/>
          </a:xfrm>
          <a:prstGeom prst="rect">
            <a:avLst/>
          </a:prstGeom>
        </p:spPr>
      </p:pic>
      <p:sp>
        <p:nvSpPr>
          <p:cNvPr id="196" name="¿Donde puedo configurar un Feature Flag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2308">
              <a:defRPr spc="-59" sz="5920"/>
            </a:lvl1pPr>
          </a:lstStyle>
          <a:p>
            <a:pPr/>
            <a:r>
              <a:t>¿Donde puedo configurar un Feature Flag?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90967" y="7551240"/>
            <a:ext cx="2026944" cy="2186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242147" y="7086600"/>
            <a:ext cx="2798485" cy="7424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170757" y="8273092"/>
            <a:ext cx="2941266" cy="7424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185595" y="9546043"/>
            <a:ext cx="2911590" cy="7424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317991" y="10561528"/>
            <a:ext cx="3949701" cy="175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5" presetID="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31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1" grpId="5"/>
      <p:bldP build="whole" bldLvl="1" animBg="1" rev="0" advAuto="0" spid="198" grpId="2"/>
      <p:bldP build="whole" bldLvl="1" animBg="1" rev="0" advAuto="0" spid="200" grpId="4"/>
      <p:bldP build="whole" bldLvl="1" animBg="1" rev="0" advAuto="0" spid="199" grpId="3"/>
      <p:bldP build="whole" bldLvl="1" animBg="1" rev="0" advAuto="0" spid="19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the-tall-ships-leave-greenwich-to-race-to-sines-in-portugal-669119614-5b03304704d1cf003671cab9.jpeg" descr="the-tall-ships-leave-greenwich-to-race-to-sines-in-portugal-669119614-5b03304704d1cf003671cab9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7812" r="0" b="781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04" name="Vamos al codigo!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Vamos al codigo!</a:t>
            </a:r>
          </a:p>
        </p:txBody>
      </p:sp>
      <p:sp>
        <p:nvSpPr>
          <p:cNvPr id="205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06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07" name="Attribution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xel-art-gaming.gif" descr="pixel-art-gaming.gif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140596" y="860592"/>
            <a:ext cx="11994816" cy="11994816"/>
          </a:xfrm>
          <a:prstGeom prst="rect">
            <a:avLst/>
          </a:prstGeom>
        </p:spPr>
      </p:pic>
      <p:sp>
        <p:nvSpPr>
          <p:cNvPr id="210" name="Q&amp;A"/>
          <p:cNvSpPr txBox="1"/>
          <p:nvPr>
            <p:ph type="body" sz="quarter" idx="1"/>
          </p:nvPr>
        </p:nvSpPr>
        <p:spPr>
          <a:xfrm>
            <a:off x="5821278" y="2118524"/>
            <a:ext cx="10775585" cy="1936417"/>
          </a:xfrm>
          <a:prstGeom prst="rect">
            <a:avLst/>
          </a:prstGeom>
        </p:spPr>
        <p:txBody>
          <a:bodyPr/>
          <a:lstStyle/>
          <a:p>
            <a:pPr/>
            <a:r>
              <a:t>Q&amp;A</a:t>
            </a:r>
          </a:p>
        </p:txBody>
      </p:sp>
      <p:sp>
        <p:nvSpPr>
          <p:cNvPr id="211" name="Line"/>
          <p:cNvSpPr/>
          <p:nvPr/>
        </p:nvSpPr>
        <p:spPr>
          <a:xfrm>
            <a:off x="863600" y="889000"/>
            <a:ext cx="22656801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12" name="Line"/>
          <p:cNvSpPr/>
          <p:nvPr/>
        </p:nvSpPr>
        <p:spPr>
          <a:xfrm>
            <a:off x="863600" y="12852400"/>
            <a:ext cx="22656801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z="3000">
                <a:solidFill>
                  <a:srgbClr val="FFFFFF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pPr>
          </a:p>
        </p:txBody>
      </p:sp>
      <p:sp>
        <p:nvSpPr>
          <p:cNvPr id="213" name="Attribution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000000"/>
      </a:dk1>
      <a:lt1>
        <a:srgbClr val="F0EBE0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6_FeatureStory">
  <a:themeElements>
    <a:clrScheme name="26_FeatureStory">
      <a:dk1>
        <a:srgbClr val="000000"/>
      </a:dk1>
      <a:lt1>
        <a:srgbClr val="FFFFFF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90BF72"/>
      </a:accent3>
      <a:accent4>
        <a:srgbClr val="F2C449"/>
      </a:accent4>
      <a:accent5>
        <a:srgbClr val="FF4741"/>
      </a:accent5>
      <a:accent6>
        <a:srgbClr val="FF8700"/>
      </a:accent6>
      <a:hlink>
        <a:srgbClr val="0000FF"/>
      </a:hlink>
      <a:folHlink>
        <a:srgbClr val="FF00FF"/>
      </a:folHlink>
    </a:clrScheme>
    <a:fontScheme name="26_FeatureStory">
      <a:majorFont>
        <a:latin typeface="Publico Headline Black"/>
        <a:ea typeface="Publico Headline Black"/>
        <a:cs typeface="Publico Headline Black"/>
      </a:majorFont>
      <a:minorFont>
        <a:latin typeface="Publico Headline Black"/>
        <a:ea typeface="Publico Headline Black"/>
        <a:cs typeface="Publico Headline Black"/>
      </a:minorFont>
    </a:fontScheme>
    <a:fmtScheme name="26_FeatureSto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B4A4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227AA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